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749</Words>
  <Application>Microsoft Office PowerPoint</Application>
  <PresentationFormat>Widescreen</PresentationFormat>
  <Paragraphs>152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198</cp:revision>
  <dcterms:created xsi:type="dcterms:W3CDTF">2017-07-18T05:46:57Z</dcterms:created>
  <dcterms:modified xsi:type="dcterms:W3CDTF">2017-09-20T01:35:00Z</dcterms:modified>
</cp:coreProperties>
</file>